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57" r:id="rId3"/>
    <p:sldId id="269" r:id="rId4"/>
    <p:sldId id="270" r:id="rId5"/>
    <p:sldId id="271" r:id="rId6"/>
    <p:sldId id="273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137"/>
    <a:srgbClr val="424242"/>
    <a:srgbClr val="84CE71"/>
    <a:srgbClr val="FE9301"/>
    <a:srgbClr val="75B576"/>
    <a:srgbClr val="C2AB9A"/>
    <a:srgbClr val="83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EA4679-5DE6-4A19-82F7-4C1E36E036AB}" v="2" dt="2023-10-14T11:08:16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gebruiker" providerId="Windows Live" clId="Web-{F0EA4679-5DE6-4A19-82F7-4C1E36E036AB}"/>
    <pc:docChg chg="sldOrd">
      <pc:chgData name="Gastgebruiker" userId="" providerId="Windows Live" clId="Web-{F0EA4679-5DE6-4A19-82F7-4C1E36E036AB}" dt="2023-10-14T11:08:16.284" v="1"/>
      <pc:docMkLst>
        <pc:docMk/>
      </pc:docMkLst>
      <pc:sldChg chg="ord">
        <pc:chgData name="Gastgebruiker" userId="" providerId="Windows Live" clId="Web-{F0EA4679-5DE6-4A19-82F7-4C1E36E036AB}" dt="2023-10-14T11:08:16.284" v="1"/>
        <pc:sldMkLst>
          <pc:docMk/>
          <pc:sldMk cId="0" sldId="268"/>
        </pc:sldMkLst>
      </pc:sldChg>
      <pc:sldChg chg="ord">
        <pc:chgData name="Gastgebruiker" userId="" providerId="Windows Live" clId="Web-{F0EA4679-5DE6-4A19-82F7-4C1E36E036AB}" dt="2023-10-14T11:00:55.068" v="0"/>
        <pc:sldMkLst>
          <pc:docMk/>
          <pc:sldMk cId="2187155492" sldId="27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B7246-F8CD-F740-B749-7CD3FDFB300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2FDDF9A-0F84-7741-B568-4698AB1FDD05}">
      <dgm:prSet phldrT="[Tekst]"/>
      <dgm:spPr>
        <a:solidFill>
          <a:srgbClr val="75B576"/>
        </a:solidFill>
        <a:ln>
          <a:noFill/>
        </a:ln>
      </dgm:spPr>
      <dgm:t>
        <a:bodyPr/>
        <a:lstStyle/>
        <a:p>
          <a:pPr rtl="0"/>
          <a:r>
            <a:rPr lang="nl-NL"/>
            <a:t>Fase 1 </a:t>
          </a:r>
        </a:p>
      </dgm:t>
    </dgm:pt>
    <dgm:pt modelId="{A07428E7-0320-D14E-B021-D7BA0CAE98F7}" type="parTrans" cxnId="{3B88EF3E-1336-6C4C-A135-0417EFEA05CB}">
      <dgm:prSet/>
      <dgm:spPr/>
      <dgm:t>
        <a:bodyPr/>
        <a:lstStyle/>
        <a:p>
          <a:endParaRPr lang="nl-NL"/>
        </a:p>
      </dgm:t>
    </dgm:pt>
    <dgm:pt modelId="{929E7EF1-E4D5-FF40-A89B-01175BE9B0F6}" type="sibTrans" cxnId="{3B88EF3E-1336-6C4C-A135-0417EFEA05CB}">
      <dgm:prSet/>
      <dgm:spPr/>
      <dgm:t>
        <a:bodyPr/>
        <a:lstStyle/>
        <a:p>
          <a:endParaRPr lang="nl-NL"/>
        </a:p>
      </dgm:t>
    </dgm:pt>
    <dgm:pt modelId="{5D2B6304-12A7-664C-8ACD-AA3032296FF6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April 2024  </a:t>
          </a:r>
        </a:p>
      </dgm:t>
    </dgm:pt>
    <dgm:pt modelId="{663F36D7-4EC2-A44A-B550-24AB059B3D93}" type="parTrans" cxnId="{E3CFDE81-C490-484C-A625-988A77B7A960}">
      <dgm:prSet/>
      <dgm:spPr/>
      <dgm:t>
        <a:bodyPr/>
        <a:lstStyle/>
        <a:p>
          <a:endParaRPr lang="nl-NL"/>
        </a:p>
      </dgm:t>
    </dgm:pt>
    <dgm:pt modelId="{6B557F2F-C6D7-9F41-9D4B-5C0D1100939B}" type="sibTrans" cxnId="{E3CFDE81-C490-484C-A625-988A77B7A960}">
      <dgm:prSet/>
      <dgm:spPr/>
      <dgm:t>
        <a:bodyPr/>
        <a:lstStyle/>
        <a:p>
          <a:endParaRPr lang="nl-NL"/>
        </a:p>
      </dgm:t>
    </dgm:pt>
    <dgm:pt modelId="{79DB9358-AE23-044B-A554-C4D3D83587F4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Planbeeld, verkennend</a:t>
          </a:r>
        </a:p>
      </dgm:t>
    </dgm:pt>
    <dgm:pt modelId="{AB831630-272F-274D-A21C-92FD890DB736}" type="parTrans" cxnId="{662EB765-A323-A847-9873-C52AE4F29701}">
      <dgm:prSet/>
      <dgm:spPr/>
      <dgm:t>
        <a:bodyPr/>
        <a:lstStyle/>
        <a:p>
          <a:endParaRPr lang="nl-NL"/>
        </a:p>
      </dgm:t>
    </dgm:pt>
    <dgm:pt modelId="{49AD725D-6549-2240-BA80-840E8DAAD574}" type="sibTrans" cxnId="{662EB765-A323-A847-9873-C52AE4F29701}">
      <dgm:prSet/>
      <dgm:spPr/>
      <dgm:t>
        <a:bodyPr/>
        <a:lstStyle/>
        <a:p>
          <a:endParaRPr lang="nl-NL"/>
        </a:p>
      </dgm:t>
    </dgm:pt>
    <dgm:pt modelId="{4CE8666B-CCF4-5944-B80D-80B887F3B53B}">
      <dgm:prSet phldrT="[Tekst]"/>
      <dgm:spPr>
        <a:solidFill>
          <a:srgbClr val="75B576"/>
        </a:solidFill>
        <a:ln>
          <a:noFill/>
        </a:ln>
      </dgm:spPr>
      <dgm:t>
        <a:bodyPr/>
        <a:lstStyle/>
        <a:p>
          <a:pPr rtl="0"/>
          <a:r>
            <a:rPr lang="nl-NL"/>
            <a:t>Fase2</a:t>
          </a:r>
        </a:p>
      </dgm:t>
    </dgm:pt>
    <dgm:pt modelId="{12069F61-6166-5C4D-8535-7BD3C7587440}" type="parTrans" cxnId="{BE2FC4A3-D6AF-0A41-8797-EB2D6CC413D0}">
      <dgm:prSet/>
      <dgm:spPr/>
      <dgm:t>
        <a:bodyPr/>
        <a:lstStyle/>
        <a:p>
          <a:endParaRPr lang="nl-NL"/>
        </a:p>
      </dgm:t>
    </dgm:pt>
    <dgm:pt modelId="{F61EF7EB-37B6-5A44-A86B-B92756C8F984}" type="sibTrans" cxnId="{BE2FC4A3-D6AF-0A41-8797-EB2D6CC413D0}">
      <dgm:prSet/>
      <dgm:spPr/>
      <dgm:t>
        <a:bodyPr/>
        <a:lstStyle/>
        <a:p>
          <a:endParaRPr lang="nl-NL"/>
        </a:p>
      </dgm:t>
    </dgm:pt>
    <dgm:pt modelId="{F08054A8-3161-D547-A6CC-8CC8E3A5E7D1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December 2025</a:t>
          </a:r>
        </a:p>
      </dgm:t>
    </dgm:pt>
    <dgm:pt modelId="{3016BD36-C0E8-1848-8190-8B27C5F9EFDA}" type="parTrans" cxnId="{66777DFE-1DB0-E949-B687-DAC581B1F7E5}">
      <dgm:prSet/>
      <dgm:spPr/>
      <dgm:t>
        <a:bodyPr/>
        <a:lstStyle/>
        <a:p>
          <a:endParaRPr lang="nl-NL"/>
        </a:p>
      </dgm:t>
    </dgm:pt>
    <dgm:pt modelId="{B0E0E129-B1F4-2F4B-B06E-D456BE6A0009}" type="sibTrans" cxnId="{66777DFE-1DB0-E949-B687-DAC581B1F7E5}">
      <dgm:prSet/>
      <dgm:spPr/>
      <dgm:t>
        <a:bodyPr/>
        <a:lstStyle/>
        <a:p>
          <a:endParaRPr lang="nl-NL"/>
        </a:p>
      </dgm:t>
    </dgm:pt>
    <dgm:pt modelId="{93BD0151-D6EE-6B41-8420-7F4E023213A4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Raamwerken, wat er kan</a:t>
          </a:r>
        </a:p>
      </dgm:t>
    </dgm:pt>
    <dgm:pt modelId="{5C4ABB41-C1F8-D045-B1BF-D1586FEA9249}" type="parTrans" cxnId="{F9DC2842-6CD5-8F4E-BFEB-C7F2BE9FB79D}">
      <dgm:prSet/>
      <dgm:spPr/>
      <dgm:t>
        <a:bodyPr/>
        <a:lstStyle/>
        <a:p>
          <a:endParaRPr lang="nl-NL"/>
        </a:p>
      </dgm:t>
    </dgm:pt>
    <dgm:pt modelId="{F77826B1-710F-614A-AD26-0EAA529CC7D2}" type="sibTrans" cxnId="{F9DC2842-6CD5-8F4E-BFEB-C7F2BE9FB79D}">
      <dgm:prSet/>
      <dgm:spPr/>
      <dgm:t>
        <a:bodyPr/>
        <a:lstStyle/>
        <a:p>
          <a:endParaRPr lang="nl-NL"/>
        </a:p>
      </dgm:t>
    </dgm:pt>
    <dgm:pt modelId="{059A8A85-B3A2-9D47-BF4F-FB1C65FAC4FE}">
      <dgm:prSet phldrT="[Tekst]"/>
      <dgm:spPr>
        <a:solidFill>
          <a:srgbClr val="75B576"/>
        </a:solidFill>
        <a:ln>
          <a:noFill/>
        </a:ln>
      </dgm:spPr>
      <dgm:t>
        <a:bodyPr/>
        <a:lstStyle/>
        <a:p>
          <a:pPr rtl="0"/>
          <a:r>
            <a:rPr lang="nl-NL"/>
            <a:t>Fase 3</a:t>
          </a:r>
        </a:p>
      </dgm:t>
    </dgm:pt>
    <dgm:pt modelId="{CE324824-A068-274F-AF63-C55357442F50}" type="parTrans" cxnId="{2705C1EB-6AD5-0A41-A43E-AB88EC48E78B}">
      <dgm:prSet/>
      <dgm:spPr/>
      <dgm:t>
        <a:bodyPr/>
        <a:lstStyle/>
        <a:p>
          <a:endParaRPr lang="nl-NL"/>
        </a:p>
      </dgm:t>
    </dgm:pt>
    <dgm:pt modelId="{471E3FA8-2ED6-E54E-AF5B-2705D4AD9CCA}" type="sibTrans" cxnId="{2705C1EB-6AD5-0A41-A43E-AB88EC48E78B}">
      <dgm:prSet/>
      <dgm:spPr/>
      <dgm:t>
        <a:bodyPr/>
        <a:lstStyle/>
        <a:p>
          <a:endParaRPr lang="nl-NL"/>
        </a:p>
      </dgm:t>
    </dgm:pt>
    <dgm:pt modelId="{13B1E94C-6EC4-A84C-8D40-4B8261B22C65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Vanaf 2026</a:t>
          </a:r>
        </a:p>
      </dgm:t>
    </dgm:pt>
    <dgm:pt modelId="{5C8F7CCE-AC74-4D42-9DD8-EA73EBF788E7}" type="parTrans" cxnId="{A02BC22A-D80E-DC4C-B806-4BABC7033A8F}">
      <dgm:prSet/>
      <dgm:spPr/>
      <dgm:t>
        <a:bodyPr/>
        <a:lstStyle/>
        <a:p>
          <a:endParaRPr lang="nl-NL"/>
        </a:p>
      </dgm:t>
    </dgm:pt>
    <dgm:pt modelId="{C417B0A8-26D6-6A43-8F8A-7715D36922F5}" type="sibTrans" cxnId="{A02BC22A-D80E-DC4C-B806-4BABC7033A8F}">
      <dgm:prSet/>
      <dgm:spPr/>
      <dgm:t>
        <a:bodyPr/>
        <a:lstStyle/>
        <a:p>
          <a:endParaRPr lang="nl-NL"/>
        </a:p>
      </dgm:t>
    </dgm:pt>
    <dgm:pt modelId="{1F335580-14E6-1240-8EC5-E45463222887}">
      <dgm:prSet phldrT="[Tekst]"/>
      <dgm:spPr>
        <a:ln>
          <a:noFill/>
        </a:ln>
      </dgm:spPr>
      <dgm:t>
        <a:bodyPr/>
        <a:lstStyle/>
        <a:p>
          <a:pPr rtl="0"/>
          <a:r>
            <a:rPr lang="nl-NL"/>
            <a:t>Uitvoering</a:t>
          </a:r>
        </a:p>
      </dgm:t>
    </dgm:pt>
    <dgm:pt modelId="{89CAFB80-D011-6E4A-851D-9B84F338837E}" type="parTrans" cxnId="{F90E0AE5-CBE1-CD47-881F-033C34FB73D1}">
      <dgm:prSet/>
      <dgm:spPr/>
      <dgm:t>
        <a:bodyPr/>
        <a:lstStyle/>
        <a:p>
          <a:endParaRPr lang="nl-NL"/>
        </a:p>
      </dgm:t>
    </dgm:pt>
    <dgm:pt modelId="{EF374F25-E745-134B-BC8F-222D68CF096C}" type="sibTrans" cxnId="{F90E0AE5-CBE1-CD47-881F-033C34FB73D1}">
      <dgm:prSet/>
      <dgm:spPr/>
      <dgm:t>
        <a:bodyPr/>
        <a:lstStyle/>
        <a:p>
          <a:endParaRPr lang="nl-NL"/>
        </a:p>
      </dgm:t>
    </dgm:pt>
    <dgm:pt modelId="{5D5E265A-D2E8-6248-8450-14CCD49FDE9F}" type="pres">
      <dgm:prSet presAssocID="{335B7246-F8CD-F740-B749-7CD3FDFB3004}" presName="linearFlow" presStyleCnt="0">
        <dgm:presLayoutVars>
          <dgm:dir/>
          <dgm:animLvl val="lvl"/>
          <dgm:resizeHandles val="exact"/>
        </dgm:presLayoutVars>
      </dgm:prSet>
      <dgm:spPr/>
    </dgm:pt>
    <dgm:pt modelId="{3055EB51-6E57-8C47-9680-7D97315E0A6E}" type="pres">
      <dgm:prSet presAssocID="{62FDDF9A-0F84-7741-B568-4698AB1FDD05}" presName="composite" presStyleCnt="0"/>
      <dgm:spPr/>
    </dgm:pt>
    <dgm:pt modelId="{BC68EF66-929E-244A-ADBE-E4892933E52E}" type="pres">
      <dgm:prSet presAssocID="{62FDDF9A-0F84-7741-B568-4698AB1FDD0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915EB03-F9B1-2444-99EA-CEC0DDC382A0}" type="pres">
      <dgm:prSet presAssocID="{62FDDF9A-0F84-7741-B568-4698AB1FDD05}" presName="descendantText" presStyleLbl="alignAcc1" presStyleIdx="0" presStyleCnt="3" custLinFactNeighborX="872" custLinFactNeighborY="-12531">
        <dgm:presLayoutVars>
          <dgm:bulletEnabled val="1"/>
        </dgm:presLayoutVars>
      </dgm:prSet>
      <dgm:spPr/>
    </dgm:pt>
    <dgm:pt modelId="{6B35145B-A3FF-6149-8FFC-7B9FDCC92E64}" type="pres">
      <dgm:prSet presAssocID="{929E7EF1-E4D5-FF40-A89B-01175BE9B0F6}" presName="sp" presStyleCnt="0"/>
      <dgm:spPr/>
    </dgm:pt>
    <dgm:pt modelId="{A899CA03-3FA3-844D-809F-62FEE2B9CB1E}" type="pres">
      <dgm:prSet presAssocID="{4CE8666B-CCF4-5944-B80D-80B887F3B53B}" presName="composite" presStyleCnt="0"/>
      <dgm:spPr/>
    </dgm:pt>
    <dgm:pt modelId="{A55D701B-B27E-AE49-97A5-C9D86A1538BE}" type="pres">
      <dgm:prSet presAssocID="{4CE8666B-CCF4-5944-B80D-80B887F3B53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5A1607C-F4FE-6D41-AD74-B25EBEDFCBE4}" type="pres">
      <dgm:prSet presAssocID="{4CE8666B-CCF4-5944-B80D-80B887F3B53B}" presName="descendantText" presStyleLbl="alignAcc1" presStyleIdx="1" presStyleCnt="3">
        <dgm:presLayoutVars>
          <dgm:bulletEnabled val="1"/>
        </dgm:presLayoutVars>
      </dgm:prSet>
      <dgm:spPr/>
    </dgm:pt>
    <dgm:pt modelId="{60777D9A-5050-8342-965E-F9AD65604762}" type="pres">
      <dgm:prSet presAssocID="{F61EF7EB-37B6-5A44-A86B-B92756C8F984}" presName="sp" presStyleCnt="0"/>
      <dgm:spPr/>
    </dgm:pt>
    <dgm:pt modelId="{90D99AE9-C9D0-0E42-A546-6BD8C8118D43}" type="pres">
      <dgm:prSet presAssocID="{059A8A85-B3A2-9D47-BF4F-FB1C65FAC4FE}" presName="composite" presStyleCnt="0"/>
      <dgm:spPr/>
    </dgm:pt>
    <dgm:pt modelId="{1252EEC8-B1AC-D144-9B75-4B3CAC007EDD}" type="pres">
      <dgm:prSet presAssocID="{059A8A85-B3A2-9D47-BF4F-FB1C65FAC4F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E6B38FE-4A3C-6149-B87D-C92A6BF38EEC}" type="pres">
      <dgm:prSet presAssocID="{059A8A85-B3A2-9D47-BF4F-FB1C65FAC4F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0AC2706-162C-354B-BA73-32EB5E1F9B7C}" type="presOf" srcId="{93BD0151-D6EE-6B41-8420-7F4E023213A4}" destId="{F5A1607C-F4FE-6D41-AD74-B25EBEDFCBE4}" srcOrd="0" destOrd="1" presId="urn:microsoft.com/office/officeart/2005/8/layout/chevron2"/>
    <dgm:cxn modelId="{68CB540A-659B-E94D-9B53-2B840292CC7E}" type="presOf" srcId="{F08054A8-3161-D547-A6CC-8CC8E3A5E7D1}" destId="{F5A1607C-F4FE-6D41-AD74-B25EBEDFCBE4}" srcOrd="0" destOrd="0" presId="urn:microsoft.com/office/officeart/2005/8/layout/chevron2"/>
    <dgm:cxn modelId="{A8B5741A-1617-0545-8662-30522F521997}" type="presOf" srcId="{5D2B6304-12A7-664C-8ACD-AA3032296FF6}" destId="{C915EB03-F9B1-2444-99EA-CEC0DDC382A0}" srcOrd="0" destOrd="0" presId="urn:microsoft.com/office/officeart/2005/8/layout/chevron2"/>
    <dgm:cxn modelId="{A02BC22A-D80E-DC4C-B806-4BABC7033A8F}" srcId="{059A8A85-B3A2-9D47-BF4F-FB1C65FAC4FE}" destId="{13B1E94C-6EC4-A84C-8D40-4B8261B22C65}" srcOrd="0" destOrd="0" parTransId="{5C8F7CCE-AC74-4D42-9DD8-EA73EBF788E7}" sibTransId="{C417B0A8-26D6-6A43-8F8A-7715D36922F5}"/>
    <dgm:cxn modelId="{3B88EF3E-1336-6C4C-A135-0417EFEA05CB}" srcId="{335B7246-F8CD-F740-B749-7CD3FDFB3004}" destId="{62FDDF9A-0F84-7741-B568-4698AB1FDD05}" srcOrd="0" destOrd="0" parTransId="{A07428E7-0320-D14E-B021-D7BA0CAE98F7}" sibTransId="{929E7EF1-E4D5-FF40-A89B-01175BE9B0F6}"/>
    <dgm:cxn modelId="{34572741-7A00-364F-ACB3-774914B054E3}" type="presOf" srcId="{4CE8666B-CCF4-5944-B80D-80B887F3B53B}" destId="{A55D701B-B27E-AE49-97A5-C9D86A1538BE}" srcOrd="0" destOrd="0" presId="urn:microsoft.com/office/officeart/2005/8/layout/chevron2"/>
    <dgm:cxn modelId="{F9DC2842-6CD5-8F4E-BFEB-C7F2BE9FB79D}" srcId="{4CE8666B-CCF4-5944-B80D-80B887F3B53B}" destId="{93BD0151-D6EE-6B41-8420-7F4E023213A4}" srcOrd="1" destOrd="0" parTransId="{5C4ABB41-C1F8-D045-B1BF-D1586FEA9249}" sibTransId="{F77826B1-710F-614A-AD26-0EAA529CC7D2}"/>
    <dgm:cxn modelId="{1D717043-F999-F54F-98C2-36AF2FF72A6A}" type="presOf" srcId="{62FDDF9A-0F84-7741-B568-4698AB1FDD05}" destId="{BC68EF66-929E-244A-ADBE-E4892933E52E}" srcOrd="0" destOrd="0" presId="urn:microsoft.com/office/officeart/2005/8/layout/chevron2"/>
    <dgm:cxn modelId="{E759DC63-1F18-F548-89BE-590893A226D2}" type="presOf" srcId="{79DB9358-AE23-044B-A554-C4D3D83587F4}" destId="{C915EB03-F9B1-2444-99EA-CEC0DDC382A0}" srcOrd="0" destOrd="1" presId="urn:microsoft.com/office/officeart/2005/8/layout/chevron2"/>
    <dgm:cxn modelId="{662EB765-A323-A847-9873-C52AE4F29701}" srcId="{62FDDF9A-0F84-7741-B568-4698AB1FDD05}" destId="{79DB9358-AE23-044B-A554-C4D3D83587F4}" srcOrd="1" destOrd="0" parTransId="{AB831630-272F-274D-A21C-92FD890DB736}" sibTransId="{49AD725D-6549-2240-BA80-840E8DAAD574}"/>
    <dgm:cxn modelId="{8A8CE36F-9B55-A34F-9E43-306F874E2B9A}" type="presOf" srcId="{1F335580-14E6-1240-8EC5-E45463222887}" destId="{6E6B38FE-4A3C-6149-B87D-C92A6BF38EEC}" srcOrd="0" destOrd="1" presId="urn:microsoft.com/office/officeart/2005/8/layout/chevron2"/>
    <dgm:cxn modelId="{E9E78C56-93C3-3243-904A-0CD1113DA18C}" type="presOf" srcId="{335B7246-F8CD-F740-B749-7CD3FDFB3004}" destId="{5D5E265A-D2E8-6248-8450-14CCD49FDE9F}" srcOrd="0" destOrd="0" presId="urn:microsoft.com/office/officeart/2005/8/layout/chevron2"/>
    <dgm:cxn modelId="{1898807C-6965-4A4C-B149-04B0DB7881C4}" type="presOf" srcId="{13B1E94C-6EC4-A84C-8D40-4B8261B22C65}" destId="{6E6B38FE-4A3C-6149-B87D-C92A6BF38EEC}" srcOrd="0" destOrd="0" presId="urn:microsoft.com/office/officeart/2005/8/layout/chevron2"/>
    <dgm:cxn modelId="{E3CFDE81-C490-484C-A625-988A77B7A960}" srcId="{62FDDF9A-0F84-7741-B568-4698AB1FDD05}" destId="{5D2B6304-12A7-664C-8ACD-AA3032296FF6}" srcOrd="0" destOrd="0" parTransId="{663F36D7-4EC2-A44A-B550-24AB059B3D93}" sibTransId="{6B557F2F-C6D7-9F41-9D4B-5C0D1100939B}"/>
    <dgm:cxn modelId="{E92A0593-875D-E94A-8EAE-29405F7BFEA2}" type="presOf" srcId="{059A8A85-B3A2-9D47-BF4F-FB1C65FAC4FE}" destId="{1252EEC8-B1AC-D144-9B75-4B3CAC007EDD}" srcOrd="0" destOrd="0" presId="urn:microsoft.com/office/officeart/2005/8/layout/chevron2"/>
    <dgm:cxn modelId="{BE2FC4A3-D6AF-0A41-8797-EB2D6CC413D0}" srcId="{335B7246-F8CD-F740-B749-7CD3FDFB3004}" destId="{4CE8666B-CCF4-5944-B80D-80B887F3B53B}" srcOrd="1" destOrd="0" parTransId="{12069F61-6166-5C4D-8535-7BD3C7587440}" sibTransId="{F61EF7EB-37B6-5A44-A86B-B92756C8F984}"/>
    <dgm:cxn modelId="{F90E0AE5-CBE1-CD47-881F-033C34FB73D1}" srcId="{059A8A85-B3A2-9D47-BF4F-FB1C65FAC4FE}" destId="{1F335580-14E6-1240-8EC5-E45463222887}" srcOrd="1" destOrd="0" parTransId="{89CAFB80-D011-6E4A-851D-9B84F338837E}" sibTransId="{EF374F25-E745-134B-BC8F-222D68CF096C}"/>
    <dgm:cxn modelId="{2705C1EB-6AD5-0A41-A43E-AB88EC48E78B}" srcId="{335B7246-F8CD-F740-B749-7CD3FDFB3004}" destId="{059A8A85-B3A2-9D47-BF4F-FB1C65FAC4FE}" srcOrd="2" destOrd="0" parTransId="{CE324824-A068-274F-AF63-C55357442F50}" sibTransId="{471E3FA8-2ED6-E54E-AF5B-2705D4AD9CCA}"/>
    <dgm:cxn modelId="{66777DFE-1DB0-E949-B687-DAC581B1F7E5}" srcId="{4CE8666B-CCF4-5944-B80D-80B887F3B53B}" destId="{F08054A8-3161-D547-A6CC-8CC8E3A5E7D1}" srcOrd="0" destOrd="0" parTransId="{3016BD36-C0E8-1848-8190-8B27C5F9EFDA}" sibTransId="{B0E0E129-B1F4-2F4B-B06E-D456BE6A0009}"/>
    <dgm:cxn modelId="{41F0F6BD-0BF4-0A42-8318-F65258B51B24}" type="presParOf" srcId="{5D5E265A-D2E8-6248-8450-14CCD49FDE9F}" destId="{3055EB51-6E57-8C47-9680-7D97315E0A6E}" srcOrd="0" destOrd="0" presId="urn:microsoft.com/office/officeart/2005/8/layout/chevron2"/>
    <dgm:cxn modelId="{52207491-A110-1445-8C68-D76A2355DCD6}" type="presParOf" srcId="{3055EB51-6E57-8C47-9680-7D97315E0A6E}" destId="{BC68EF66-929E-244A-ADBE-E4892933E52E}" srcOrd="0" destOrd="0" presId="urn:microsoft.com/office/officeart/2005/8/layout/chevron2"/>
    <dgm:cxn modelId="{D3F64668-5028-614C-A673-5ED68D636567}" type="presParOf" srcId="{3055EB51-6E57-8C47-9680-7D97315E0A6E}" destId="{C915EB03-F9B1-2444-99EA-CEC0DDC382A0}" srcOrd="1" destOrd="0" presId="urn:microsoft.com/office/officeart/2005/8/layout/chevron2"/>
    <dgm:cxn modelId="{39BD8A00-B021-5845-B4C4-7A34B08C75B5}" type="presParOf" srcId="{5D5E265A-D2E8-6248-8450-14CCD49FDE9F}" destId="{6B35145B-A3FF-6149-8FFC-7B9FDCC92E64}" srcOrd="1" destOrd="0" presId="urn:microsoft.com/office/officeart/2005/8/layout/chevron2"/>
    <dgm:cxn modelId="{7305D3CA-2232-B343-95ED-8D04989360FE}" type="presParOf" srcId="{5D5E265A-D2E8-6248-8450-14CCD49FDE9F}" destId="{A899CA03-3FA3-844D-809F-62FEE2B9CB1E}" srcOrd="2" destOrd="0" presId="urn:microsoft.com/office/officeart/2005/8/layout/chevron2"/>
    <dgm:cxn modelId="{72123EBF-F422-7542-951E-D3EC938F57A3}" type="presParOf" srcId="{A899CA03-3FA3-844D-809F-62FEE2B9CB1E}" destId="{A55D701B-B27E-AE49-97A5-C9D86A1538BE}" srcOrd="0" destOrd="0" presId="urn:microsoft.com/office/officeart/2005/8/layout/chevron2"/>
    <dgm:cxn modelId="{126AB851-3048-FE45-867A-B63BFDADE04B}" type="presParOf" srcId="{A899CA03-3FA3-844D-809F-62FEE2B9CB1E}" destId="{F5A1607C-F4FE-6D41-AD74-B25EBEDFCBE4}" srcOrd="1" destOrd="0" presId="urn:microsoft.com/office/officeart/2005/8/layout/chevron2"/>
    <dgm:cxn modelId="{ECBF5168-7469-6947-94DE-FBC3CE287A28}" type="presParOf" srcId="{5D5E265A-D2E8-6248-8450-14CCD49FDE9F}" destId="{60777D9A-5050-8342-965E-F9AD65604762}" srcOrd="3" destOrd="0" presId="urn:microsoft.com/office/officeart/2005/8/layout/chevron2"/>
    <dgm:cxn modelId="{35BFC970-8C26-214C-9088-5915CF65194C}" type="presParOf" srcId="{5D5E265A-D2E8-6248-8450-14CCD49FDE9F}" destId="{90D99AE9-C9D0-0E42-A546-6BD8C8118D43}" srcOrd="4" destOrd="0" presId="urn:microsoft.com/office/officeart/2005/8/layout/chevron2"/>
    <dgm:cxn modelId="{DAA8A8DF-9DE6-CF40-B503-ABBFE42499A2}" type="presParOf" srcId="{90D99AE9-C9D0-0E42-A546-6BD8C8118D43}" destId="{1252EEC8-B1AC-D144-9B75-4B3CAC007EDD}" srcOrd="0" destOrd="0" presId="urn:microsoft.com/office/officeart/2005/8/layout/chevron2"/>
    <dgm:cxn modelId="{F7682434-C4E4-8347-ABD4-CE2F707652E4}" type="presParOf" srcId="{90D99AE9-C9D0-0E42-A546-6BD8C8118D43}" destId="{6E6B38FE-4A3C-6149-B87D-C92A6BF38E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8EF66-929E-244A-ADBE-E4892933E52E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rgbClr val="75B57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Fase 1 </a:t>
          </a:r>
        </a:p>
      </dsp:txBody>
      <dsp:txXfrm rot="-5400000">
        <a:off x="0" y="554579"/>
        <a:ext cx="1105044" cy="473590"/>
      </dsp:txXfrm>
    </dsp:sp>
    <dsp:sp modelId="{C915EB03-F9B1-2444-99EA-CEC0DDC382A0}">
      <dsp:nvSpPr>
        <dsp:cNvPr id="0" name=""/>
        <dsp:cNvSpPr/>
      </dsp:nvSpPr>
      <dsp:spPr>
        <a:xfrm rot="5400000">
          <a:off x="5297265" y="-4192221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April 2024  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Planbeeld, verkennend</a:t>
          </a:r>
        </a:p>
      </dsp:txBody>
      <dsp:txXfrm rot="-5400000">
        <a:off x="1105044" y="50091"/>
        <a:ext cx="9360464" cy="925930"/>
      </dsp:txXfrm>
    </dsp:sp>
    <dsp:sp modelId="{A55D701B-B27E-AE49-97A5-C9D86A1538BE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rgbClr val="75B57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Fase2</a:t>
          </a:r>
        </a:p>
      </dsp:txBody>
      <dsp:txXfrm rot="-5400000">
        <a:off x="0" y="1938873"/>
        <a:ext cx="1105044" cy="473590"/>
      </dsp:txXfrm>
    </dsp:sp>
    <dsp:sp modelId="{F5A1607C-F4FE-6D41-AD74-B25EBEDFCBE4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December 2025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Raamwerken, wat er kan</a:t>
          </a:r>
        </a:p>
      </dsp:txBody>
      <dsp:txXfrm rot="-5400000">
        <a:off x="1105044" y="1436443"/>
        <a:ext cx="9360464" cy="925930"/>
      </dsp:txXfrm>
    </dsp:sp>
    <dsp:sp modelId="{1252EEC8-B1AC-D144-9B75-4B3CAC007EDD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rgbClr val="75B57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Fase 3</a:t>
          </a:r>
        </a:p>
      </dsp:txBody>
      <dsp:txXfrm rot="-5400000">
        <a:off x="0" y="3323167"/>
        <a:ext cx="1105044" cy="473590"/>
      </dsp:txXfrm>
    </dsp:sp>
    <dsp:sp modelId="{6E6B38FE-4A3C-6149-B87D-C92A6BF38EEC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Vanaf 2026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Uitvoering</a:t>
          </a:r>
        </a:p>
      </dsp:txBody>
      <dsp:txXfrm rot="-5400000">
        <a:off x="1105044" y="2820736"/>
        <a:ext cx="9360464" cy="9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1110-DFFD-0B46-9A70-BA2A3C69BAFA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A16BA-848A-124A-82E7-FF46A7C46BA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64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A16BA-848A-124A-82E7-FF46A7C46BA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75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82751-F9D3-559E-0925-E924BD77B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AFC8D8-D70E-C2CB-9928-248D7A2FA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44B8D0-7537-B9B4-8193-2265BD5D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001112-22AC-1246-35D9-FFBA762B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A0315B-4D5C-5B72-BA48-8D4E8912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6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4C9B7-2053-7255-65D5-017FD862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E3A41E-17AD-4EB1-2869-116E04868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A46255-F435-8E8F-55DA-D252A726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E6A5D-FDDB-51F4-EC94-A8F6A5C6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0AEEB9-10FE-C12C-058B-7525D1F9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4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28552F8-6D45-410B-9381-68D589F57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FF1DD6-54E9-6910-7251-E4D2A130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EE84-F882-B034-251E-C66CF7C6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879AD2-7CA0-BBE3-D935-B10E0A59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1FE6A8-C1FD-B966-D5E9-EDE40224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98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75160-7890-BD57-AC01-77CC1AEF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AFC4B5-7D78-4032-7F71-AFB26E9F2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F7EA83-5442-4EAB-F7BE-DE2439B8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FCE74A-4AAE-36A5-4D4E-26F7312C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EDF4C1-4B73-C7F0-34BA-A7599994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02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FDFF8-3081-4984-CBE8-CA3A485D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8EEBE7-89F9-1251-4D82-9529E2B26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CD4A9C-568E-68D5-5A57-774A5D29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140DA-DACC-9DEA-1FC2-1748A06DB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DB349D-C5EE-D2D2-D852-C79060CF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87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6FC11-8825-F7DD-E3BB-47B5A42C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4475A4-A29B-3BD0-C528-B258A9AC1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FF80E-A844-1320-1505-72BB09D82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2B2D63-1741-0E7E-7F81-332CF9E7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EA2307-E88E-016A-675F-4678B6863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E0934F-CF80-5A64-A4FE-7F1959CD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52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E0378-ABA8-4413-7624-9B5B46C1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A0798F-03CF-E0C7-27D2-B5A0EDD76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D25763-1B45-37FB-2238-1919E3BC5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157B4E-1C03-B172-0085-5C3F2E889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71319C7-BF2A-D546-8DC0-03A664229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F96DB35-B4CA-1C2C-378D-37CB5AE7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94B115B-BF1B-6679-3F32-CE25B21B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78D935-5EB6-AB77-1882-F355E6EA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38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61BA0-114F-CA27-838B-3C93350D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0088F8-7005-26D7-CCFF-E49FA920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571E2F-A68D-0CF2-7E95-B620FFB8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3AF26A-D03F-30BC-434A-70EAEAC9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00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D5E677-8CCC-7D7C-DF9C-ACD6F54A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CF4963A-96AC-EBD9-0339-7F076BE9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87DD52-A48E-5F6A-8C03-60162A2E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37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6B2-E8A8-4EE2-5B6F-9BC18FE7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20B738-C357-A9FA-8869-743807F9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DDA9FF-E2D4-7422-CD3E-71517B65B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C00220-84AE-B298-A6A2-931A12AA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DC343C-A3D6-02F5-B812-2E078639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AB9A87-7B62-DC03-9950-548E5809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49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3ECB0-40B2-08AC-57C2-78C0F30C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E76C4AF-2DC6-EC61-024E-02D57D6EF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4AF2EA-2C2C-575D-BC58-70DF08C69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91264F-C9C7-1D25-EFBF-C3CD4707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BA33F6-63C5-9E65-164A-0390FDB3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95A0B4-D633-F26C-2369-1E8772C1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886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E81A093-C8EC-40AB-79BC-79F301EF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D456E9-3154-C792-3341-55661C6B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93EBC4-54F1-9422-2ABD-20329C669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9079-46F9-1D4B-BD65-AD526E60D2BE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E6A783-9D9F-2017-7AC9-473A4BCE9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C2794F-00F6-10F7-AC02-B64E2772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8D50-23C6-1F4A-8957-F9AC77D700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6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ettyImages-1187768410.jpg" descr="GettyImages-1187768410.jpg"/>
          <p:cNvPicPr>
            <a:picLocks noChangeAspect="1"/>
          </p:cNvPicPr>
          <p:nvPr/>
        </p:nvPicPr>
        <p:blipFill>
          <a:blip r:embed="rId2"/>
          <a:srcRect t="5580" r="8676" b="16890"/>
          <a:stretch>
            <a:fillRect/>
          </a:stretch>
        </p:blipFill>
        <p:spPr>
          <a:xfrm>
            <a:off x="0" y="0"/>
            <a:ext cx="12192000" cy="694866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hthoek"/>
          <p:cNvSpPr/>
          <p:nvPr/>
        </p:nvSpPr>
        <p:spPr>
          <a:xfrm>
            <a:off x="0" y="0"/>
            <a:ext cx="11779094" cy="6958476"/>
          </a:xfrm>
          <a:prstGeom prst="rect">
            <a:avLst/>
          </a:prstGeom>
          <a:gradFill>
            <a:gsLst>
              <a:gs pos="0">
                <a:srgbClr val="91C57A"/>
              </a:gs>
              <a:gs pos="100000">
                <a:schemeClr val="accent1">
                  <a:lumOff val="-13575"/>
                  <a:alpha val="0"/>
                </a:schemeClr>
              </a:gs>
            </a:gsLst>
            <a:lin ang="2092732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5CD06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6" name="Rechthoek"/>
          <p:cNvSpPr/>
          <p:nvPr/>
        </p:nvSpPr>
        <p:spPr>
          <a:xfrm>
            <a:off x="0" y="3690461"/>
            <a:ext cx="12214302" cy="1172368"/>
          </a:xfrm>
          <a:prstGeom prst="rect">
            <a:avLst/>
          </a:prstGeom>
          <a:solidFill>
            <a:srgbClr val="2E313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7" name="Elburg Groen, Natuurlijk doen!"/>
          <p:cNvSpPr txBox="1"/>
          <p:nvPr/>
        </p:nvSpPr>
        <p:spPr>
          <a:xfrm>
            <a:off x="1533080" y="3995913"/>
            <a:ext cx="10481080" cy="73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6900" b="0">
                <a:solidFill>
                  <a:srgbClr val="FFF5E6"/>
                </a:solidFill>
                <a:latin typeface="Green Bee"/>
                <a:ea typeface="Green Bee"/>
                <a:cs typeface="Green Bee"/>
                <a:sym typeface="Green Bee"/>
              </a:defRPr>
            </a:pPr>
            <a:r>
              <a:rPr sz="6000">
                <a:solidFill>
                  <a:schemeClr val="accent3"/>
                </a:solidFill>
              </a:rPr>
              <a:t>Elburg</a:t>
            </a:r>
            <a:r>
              <a:rPr sz="6000"/>
              <a:t> G</a:t>
            </a:r>
            <a:r>
              <a:rPr lang="nl-NL" sz="6000"/>
              <a:t>r</a:t>
            </a:r>
            <a:r>
              <a:rPr sz="6000" err="1"/>
              <a:t>oen</a:t>
            </a:r>
            <a:r>
              <a:rPr sz="6000"/>
              <a:t>, </a:t>
            </a:r>
            <a:r>
              <a:rPr sz="6000" err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Natuurlijk</a:t>
            </a:r>
            <a:r>
              <a:rPr sz="6000"/>
              <a:t> </a:t>
            </a:r>
            <a:r>
              <a:rPr sz="6000" err="1"/>
              <a:t>doen</a:t>
            </a:r>
            <a:r>
              <a:rPr sz="6000"/>
              <a:t>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25C1D55-C1D5-6F57-050A-AB909D1CB47D}"/>
              </a:ext>
            </a:extLst>
          </p:cNvPr>
          <p:cNvSpPr txBox="1"/>
          <p:nvPr/>
        </p:nvSpPr>
        <p:spPr>
          <a:xfrm>
            <a:off x="1939291" y="930195"/>
            <a:ext cx="8741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>
                <a:solidFill>
                  <a:schemeClr val="bg1"/>
                </a:solidFill>
              </a:rPr>
              <a:t>Stad van de toekomst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E87FA62-573C-2009-3255-492BE4CDD049}"/>
              </a:ext>
            </a:extLst>
          </p:cNvPr>
          <p:cNvSpPr txBox="1"/>
          <p:nvPr/>
        </p:nvSpPr>
        <p:spPr>
          <a:xfrm>
            <a:off x="1232977" y="5345124"/>
            <a:ext cx="1015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>
                <a:solidFill>
                  <a:schemeClr val="bg1"/>
                </a:solidFill>
              </a:rPr>
              <a:t>Proefvoorbeeld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kleding, meubels, overdekt, person&#10;&#10;Automatisch gegenereerde beschrijving">
            <a:extLst>
              <a:ext uri="{FF2B5EF4-FFF2-40B4-BE49-F238E27FC236}">
                <a16:creationId xmlns:a16="http://schemas.microsoft.com/office/drawing/2014/main" id="{5AFCBD39-AFB3-276D-1522-5C8F9F477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93" b="24407"/>
          <a:stretch/>
        </p:blipFill>
        <p:spPr>
          <a:xfrm>
            <a:off x="-2" y="475475"/>
            <a:ext cx="12192001" cy="6382524"/>
          </a:xfrm>
        </p:spPr>
      </p:pic>
      <p:pic>
        <p:nvPicPr>
          <p:cNvPr id="5" name="Tijdelijke aanduiding voor inhoud 4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BFE7AA59-D572-E084-DB97-A2301DDE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45" b="9463"/>
          <a:stretch/>
        </p:blipFill>
        <p:spPr>
          <a:xfrm>
            <a:off x="1" y="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39B09B-C313-C3C9-9BDC-F2A9A869E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503" y="6472170"/>
            <a:ext cx="12337143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B684F9-D7E0-A247-7AA3-6F64346A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nl-NL" sz="3700"/>
              <a:t>Bewustwording door zien, meedoen en beleven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782CCF-8FEC-97EF-4893-46C5A8672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1700"/>
              <a:t>Betrokkenheid onderwijs (werk, stage)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Betrekking verzorgingshuis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Toekomstwinkel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Belevingsboerderij, tuinderij en voedselbos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Belevingswerkmuseum van tuinders en boeren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Kinderspeelboerderij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Bewustwordingsplek van koeien, varkens, kippen en schapen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Elburgs voedselbeleid strategie en agenda - 2050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700"/>
              <a:t>Stille natuurruimte</a:t>
            </a:r>
          </a:p>
          <a:p>
            <a:pPr marL="514350" indent="-514350">
              <a:buFont typeface="+mj-lt"/>
              <a:buAutoNum type="arabicPeriod"/>
            </a:pPr>
            <a:endParaRPr lang="nl-NL" sz="1700"/>
          </a:p>
        </p:txBody>
      </p:sp>
      <p:pic>
        <p:nvPicPr>
          <p:cNvPr id="6" name="Afbeelding 5" descr="Afbeelding met kleding, persoon, groente, buitenshuis&#10;&#10;Automatisch gegenereerde beschrijving">
            <a:extLst>
              <a:ext uri="{FF2B5EF4-FFF2-40B4-BE49-F238E27FC236}">
                <a16:creationId xmlns:a16="http://schemas.microsoft.com/office/drawing/2014/main" id="{45376386-AA69-9502-3CF1-F048A3D6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795" y="2096"/>
            <a:ext cx="569068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7077667-F638-0A75-357A-DB840010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5" y="6468382"/>
            <a:ext cx="12337143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1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tekst, kaart, schermopname&#10;&#10;Automatisch gegenereerde beschrijving">
            <a:extLst>
              <a:ext uri="{FF2B5EF4-FFF2-40B4-BE49-F238E27FC236}">
                <a16:creationId xmlns:a16="http://schemas.microsoft.com/office/drawing/2014/main" id="{29C00DD1-19AF-512D-1EB6-55E5E3210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" r="1362"/>
          <a:stretch/>
        </p:blipFill>
        <p:spPr>
          <a:xfrm>
            <a:off x="20" y="10"/>
            <a:ext cx="540989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DEB193-A0F4-29D7-1F84-BA480F2B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36" y="2591562"/>
            <a:ext cx="5409635" cy="1674876"/>
          </a:xfrm>
        </p:spPr>
        <p:txBody>
          <a:bodyPr anchor="b">
            <a:noAutofit/>
          </a:bodyPr>
          <a:lstStyle/>
          <a:p>
            <a:pPr algn="ctr"/>
            <a:r>
              <a:rPr lang="nl-NL" sz="6000">
                <a:solidFill>
                  <a:schemeClr val="tx1">
                    <a:lumMod val="65000"/>
                    <a:lumOff val="35000"/>
                  </a:schemeClr>
                </a:solidFill>
              </a:rPr>
              <a:t>Voedselcampus </a:t>
            </a:r>
            <a:br>
              <a:rPr lang="nl-NL" sz="6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6000">
                <a:solidFill>
                  <a:schemeClr val="tx1">
                    <a:lumMod val="65000"/>
                    <a:lumOff val="35000"/>
                  </a:schemeClr>
                </a:solidFill>
              </a:rPr>
              <a:t>Bunschoten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EDCDCA-9C6A-0184-DD62-5FE5AEA46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5" y="6468382"/>
            <a:ext cx="12337143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C0D94C0-18F9-3DA4-B2AC-C6D3B8EE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-1" y="0"/>
            <a:ext cx="12192000" cy="9144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D5378A4-B734-CDE7-F688-F3FEF2155314}"/>
              </a:ext>
            </a:extLst>
          </p:cNvPr>
          <p:cNvSpPr/>
          <p:nvPr/>
        </p:nvSpPr>
        <p:spPr>
          <a:xfrm>
            <a:off x="0" y="4851400"/>
            <a:ext cx="12191999" cy="1630928"/>
          </a:xfrm>
          <a:prstGeom prst="rect">
            <a:avLst/>
          </a:prstGeom>
          <a:solidFill>
            <a:srgbClr val="2D3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8B7CD-F4DA-11F7-7FBB-F0C06AEE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95" y="4851400"/>
            <a:ext cx="10515600" cy="1325563"/>
          </a:xfrm>
        </p:spPr>
        <p:txBody>
          <a:bodyPr/>
          <a:lstStyle/>
          <a:p>
            <a:pPr algn="ctr"/>
            <a:r>
              <a:rPr lang="nl-NL" b="1">
                <a:solidFill>
                  <a:schemeClr val="bg1"/>
                </a:solidFill>
              </a:rPr>
              <a:t>Wie helpt met investeren?</a:t>
            </a:r>
            <a:br>
              <a:rPr lang="nl-NL" b="1">
                <a:solidFill>
                  <a:schemeClr val="bg1"/>
                </a:solidFill>
              </a:rPr>
            </a:br>
            <a:r>
              <a:rPr lang="nl-NL" b="1">
                <a:solidFill>
                  <a:srgbClr val="84CE71"/>
                </a:solidFill>
              </a:rPr>
              <a:t>geld, expertise, tijd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77329CE-2A16-56D2-C9FE-E9D4FF97B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116796"/>
              </p:ext>
            </p:extLst>
          </p:nvPr>
        </p:nvGraphicFramePr>
        <p:xfrm>
          <a:off x="838199" y="2771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9073541B-3108-64C4-5B46-312031238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573" y="6482328"/>
            <a:ext cx="12337143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39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35C0894-DD40-97B1-64AA-589AF3CB1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142875" y="-16515"/>
            <a:ext cx="12323839" cy="8593837"/>
          </a:xfrm>
          <a:prstGeom prst="rect">
            <a:avLst/>
          </a:prstGeom>
        </p:spPr>
      </p:pic>
      <p:sp>
        <p:nvSpPr>
          <p:cNvPr id="8" name="Rechthoek">
            <a:extLst>
              <a:ext uri="{FF2B5EF4-FFF2-40B4-BE49-F238E27FC236}">
                <a16:creationId xmlns:a16="http://schemas.microsoft.com/office/drawing/2014/main" id="{74F02182-AAC2-FD91-39DC-CDE9E4B00984}"/>
              </a:ext>
            </a:extLst>
          </p:cNvPr>
          <p:cNvSpPr/>
          <p:nvPr/>
        </p:nvSpPr>
        <p:spPr>
          <a:xfrm>
            <a:off x="-142875" y="-50238"/>
            <a:ext cx="11779094" cy="6958476"/>
          </a:xfrm>
          <a:prstGeom prst="rect">
            <a:avLst/>
          </a:prstGeom>
          <a:gradFill>
            <a:gsLst>
              <a:gs pos="0">
                <a:srgbClr val="91C57A"/>
              </a:gs>
              <a:gs pos="100000">
                <a:schemeClr val="accent1">
                  <a:lumOff val="-13575"/>
                  <a:alpha val="0"/>
                </a:schemeClr>
              </a:gs>
            </a:gsLst>
            <a:lin ang="2092732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5CD06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70F389-C8DB-510A-22FE-B0273A3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stad van de toekomst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8C34CC-9D5C-21C0-32D1-7BE94C34A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75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/>
              <a:t>Een betekenisvolle omgeving waar samen wordt gewerkt en waar zeker ook de verborgen impact wordt meegenomen. 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Het is een proefomgeving waar samen wordt gewerkt aan klimaatdoelen, haalbare oplossingen en biodiversiteit voor een betere leefomgeving in een circulaire economie. 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In de stad van de toekomst helpen we elkaar en hebben we de missie waar de natuur centraal staat. 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Door minder afhankelijk en meer zelfvoorzienend te zijn.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F73BB60-DF15-0585-EF12-7BECACFED6BE}"/>
              </a:ext>
            </a:extLst>
          </p:cNvPr>
          <p:cNvSpPr/>
          <p:nvPr/>
        </p:nvSpPr>
        <p:spPr>
          <a:xfrm>
            <a:off x="-33339" y="5685632"/>
            <a:ext cx="12323839" cy="1172368"/>
          </a:xfrm>
          <a:prstGeom prst="rect">
            <a:avLst/>
          </a:prstGeom>
          <a:solidFill>
            <a:srgbClr val="2E313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Elburg Groen, Natuurlijk doen!">
            <a:extLst>
              <a:ext uri="{FF2B5EF4-FFF2-40B4-BE49-F238E27FC236}">
                <a16:creationId xmlns:a16="http://schemas.microsoft.com/office/drawing/2014/main" id="{F35531DE-7AA2-F5B3-0EDD-8AC658BF9C77}"/>
              </a:ext>
            </a:extLst>
          </p:cNvPr>
          <p:cNvSpPr txBox="1"/>
          <p:nvPr/>
        </p:nvSpPr>
        <p:spPr>
          <a:xfrm>
            <a:off x="1142554" y="5954046"/>
            <a:ext cx="10481080" cy="67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6900" b="0">
                <a:solidFill>
                  <a:srgbClr val="FFF5E6"/>
                </a:solidFill>
                <a:latin typeface="Green Bee"/>
                <a:ea typeface="Green Bee"/>
                <a:cs typeface="Green Bee"/>
                <a:sym typeface="Green Bee"/>
              </a:defRPr>
            </a:pPr>
            <a:r>
              <a:rPr lang="nl-NL" sz="5400">
                <a:solidFill>
                  <a:schemeClr val="bg1"/>
                </a:solidFill>
              </a:rPr>
              <a:t>Door</a:t>
            </a:r>
            <a:r>
              <a:rPr lang="nl-NL" sz="5400">
                <a:solidFill>
                  <a:schemeClr val="accent3"/>
                </a:solidFill>
              </a:rPr>
              <a:t> </a:t>
            </a:r>
            <a:r>
              <a:rPr sz="5400">
                <a:solidFill>
                  <a:schemeClr val="accent3"/>
                </a:solidFill>
              </a:rPr>
              <a:t>Elburg</a:t>
            </a:r>
            <a:r>
              <a:rPr sz="5400"/>
              <a:t> G</a:t>
            </a:r>
            <a:r>
              <a:rPr lang="nl-NL" sz="5400"/>
              <a:t>r</a:t>
            </a:r>
            <a:r>
              <a:rPr sz="5400" err="1"/>
              <a:t>oen</a:t>
            </a:r>
            <a:r>
              <a:rPr sz="5400"/>
              <a:t>, </a:t>
            </a:r>
            <a:r>
              <a:rPr sz="5400" err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Natuurlijk</a:t>
            </a:r>
            <a:r>
              <a:rPr sz="5400"/>
              <a:t> </a:t>
            </a:r>
            <a:r>
              <a:rPr sz="5400" err="1"/>
              <a:t>doen</a:t>
            </a:r>
            <a:r>
              <a:rPr sz="54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973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Tijdelijke aanduiding voor inhoud 9" descr="Afbeelding met tekst, schermopname, plant, persoon&#10;&#10;Automatisch gegenereerde beschrijving">
            <a:extLst>
              <a:ext uri="{FF2B5EF4-FFF2-40B4-BE49-F238E27FC236}">
                <a16:creationId xmlns:a16="http://schemas.microsoft.com/office/drawing/2014/main" id="{F1F97819-E70A-48A6-9087-915C509A6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5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6" descr="Afbeelding met tekst, kleding, Menselijk gezicht, schermopname&#10;&#10;Automatisch gegenereerde beschrijving">
            <a:extLst>
              <a:ext uri="{FF2B5EF4-FFF2-40B4-BE49-F238E27FC236}">
                <a16:creationId xmlns:a16="http://schemas.microsoft.com/office/drawing/2014/main" id="{C4A2ABE2-F0B0-3748-AE92-F3725B534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6" descr="Afbeelding met tekst, schermopname, grafische vormgeving, kaart&#10;&#10;Automatisch gegenereerde beschrijving">
            <a:extLst>
              <a:ext uri="{FF2B5EF4-FFF2-40B4-BE49-F238E27FC236}">
                <a16:creationId xmlns:a16="http://schemas.microsoft.com/office/drawing/2014/main" id="{B192E27E-DA65-FA28-03CD-75729948A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-56644"/>
            <a:ext cx="12191980" cy="6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6" descr="Afbeelding met tekst, wolk, hemel, boom&#10;&#10;Automatisch gegenereerde beschrijving">
            <a:extLst>
              <a:ext uri="{FF2B5EF4-FFF2-40B4-BE49-F238E27FC236}">
                <a16:creationId xmlns:a16="http://schemas.microsoft.com/office/drawing/2014/main" id="{39196736-64BC-C4BD-CFA3-EB454BB90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6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10F7-2A9C-0924-AA18-A9F726FE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371" y="288911"/>
            <a:ext cx="6400800" cy="6280178"/>
          </a:xfrm>
        </p:spPr>
        <p:txBody>
          <a:bodyPr/>
          <a:lstStyle/>
          <a:p>
            <a:r>
              <a:rPr lang="nl-NL"/>
              <a:t>Boer &amp; tuinders</a:t>
            </a:r>
            <a:br>
              <a:rPr lang="nl-NL"/>
            </a:br>
            <a:br>
              <a:rPr lang="nl-NL"/>
            </a:br>
            <a:r>
              <a:rPr lang="nl-NL"/>
              <a:t>Burgers</a:t>
            </a:r>
            <a:br>
              <a:rPr lang="nl-NL"/>
            </a:br>
            <a:br>
              <a:rPr lang="nl-NL"/>
            </a:br>
            <a:r>
              <a:rPr lang="nl-NL"/>
              <a:t>Bestuurders</a:t>
            </a:r>
            <a:br>
              <a:rPr lang="nl-NL"/>
            </a:br>
            <a:br>
              <a:rPr lang="nl-NL"/>
            </a:br>
            <a:r>
              <a:rPr lang="nl-NL" sz="2800"/>
              <a:t>SAMEN MET DE NATUUR, PLANT EN DIER</a:t>
            </a:r>
            <a:br>
              <a:rPr lang="nl-NL" sz="2800"/>
            </a:br>
            <a:br>
              <a:rPr lang="nl-NL" sz="2800"/>
            </a:br>
            <a:endParaRPr lang="nl-NL"/>
          </a:p>
        </p:txBody>
      </p:sp>
      <p:pic>
        <p:nvPicPr>
          <p:cNvPr id="7" name="Tijdelijke aanduiding voor inhoud 6" descr="Afbeelding met tekst, Papierprodcut, papier, boek&#10;&#10;Automatisch gegenereerde beschrijving">
            <a:extLst>
              <a:ext uri="{FF2B5EF4-FFF2-40B4-BE49-F238E27FC236}">
                <a16:creationId xmlns:a16="http://schemas.microsoft.com/office/drawing/2014/main" id="{B06C7ADC-C204-7953-E83F-8BEB6F21D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007" t="26660" r="20380" b="15882"/>
          <a:stretch/>
        </p:blipFill>
        <p:spPr>
          <a:xfrm rot="5400000">
            <a:off x="-864142" y="860394"/>
            <a:ext cx="6858000" cy="5129716"/>
          </a:xfrm>
        </p:spPr>
      </p:pic>
      <p:pic>
        <p:nvPicPr>
          <p:cNvPr id="10" name="Afbeelding 9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EB7669A4-238E-9A00-CB07-A58F304E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2" y="5210738"/>
            <a:ext cx="1991714" cy="100062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2D2B7C-2C91-F84C-5BD1-5987DF6E8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633" y="6465843"/>
            <a:ext cx="12480781" cy="41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6" descr="Afbeelding met tekst, rondtrekken, plant, mist&#10;&#10;Automatisch gegenereerde beschrijving">
            <a:extLst>
              <a:ext uri="{FF2B5EF4-FFF2-40B4-BE49-F238E27FC236}">
                <a16:creationId xmlns:a16="http://schemas.microsoft.com/office/drawing/2014/main" id="{0ADDA6FB-7E0D-39BE-5219-084D03CB2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hemel, boom, wolk&#10;&#10;Automatisch gegenereerde beschrijving">
            <a:extLst>
              <a:ext uri="{FF2B5EF4-FFF2-40B4-BE49-F238E27FC236}">
                <a16:creationId xmlns:a16="http://schemas.microsoft.com/office/drawing/2014/main" id="{95BE1DC8-BCDB-1972-7A0D-35B572A7D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8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10541B53-9683-EED0-ECEF-4A4819290C14}"/>
              </a:ext>
            </a:extLst>
          </p:cNvPr>
          <p:cNvSpPr/>
          <p:nvPr/>
        </p:nvSpPr>
        <p:spPr>
          <a:xfrm>
            <a:off x="3541487" y="0"/>
            <a:ext cx="13715999" cy="6958476"/>
          </a:xfrm>
          <a:prstGeom prst="rect">
            <a:avLst/>
          </a:prstGeom>
          <a:gradFill>
            <a:gsLst>
              <a:gs pos="0">
                <a:srgbClr val="C2AB9A"/>
              </a:gs>
              <a:gs pos="100000">
                <a:schemeClr val="accent1">
                  <a:lumOff val="-13575"/>
                  <a:alpha val="0"/>
                </a:schemeClr>
              </a:gs>
            </a:gsLst>
            <a:lin ang="2094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5CD06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C49157-91D1-D337-1B9B-B305F6CF2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689" y="2749663"/>
            <a:ext cx="7543799" cy="5632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400">
                <a:solidFill>
                  <a:schemeClr val="bg1"/>
                </a:solidFill>
              </a:rPr>
              <a:t>Het maken van een     merkfundament</a:t>
            </a:r>
          </a:p>
          <a:p>
            <a:endParaRPr lang="nl-NL" sz="4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4400">
                <a:solidFill>
                  <a:schemeClr val="bg1"/>
                </a:solidFill>
              </a:rPr>
              <a:t>De kracht van storytelling</a:t>
            </a:r>
          </a:p>
          <a:p>
            <a:pPr marL="0" indent="0">
              <a:buNone/>
            </a:pPr>
            <a:endParaRPr lang="nl-NL" sz="4400"/>
          </a:p>
        </p:txBody>
      </p:sp>
      <p:pic>
        <p:nvPicPr>
          <p:cNvPr id="5" name="Afbeelding 4" descr="Afbeelding met tekst, krant, Lettertype, papier&#10;&#10;Automatisch gegenereerde beschrijving">
            <a:extLst>
              <a:ext uri="{FF2B5EF4-FFF2-40B4-BE49-F238E27FC236}">
                <a16:creationId xmlns:a16="http://schemas.microsoft.com/office/drawing/2014/main" id="{C86A7870-8A87-0993-5057-8C9286A2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282"/>
            <a:ext cx="4888437" cy="7244564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5CA637AB-F849-5EC7-924D-C49A5AC47724}"/>
              </a:ext>
            </a:extLst>
          </p:cNvPr>
          <p:cNvSpPr txBox="1">
            <a:spLocks/>
          </p:cNvSpPr>
          <p:nvPr/>
        </p:nvSpPr>
        <p:spPr>
          <a:xfrm>
            <a:off x="5524689" y="253602"/>
            <a:ext cx="7168054" cy="1596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4800" i="1">
                <a:solidFill>
                  <a:schemeClr val="bg1"/>
                </a:solidFill>
              </a:rPr>
              <a:t>“De natuur is je belangrijkste leraar</a:t>
            </a:r>
            <a:r>
              <a:rPr lang="nl-NL" sz="4400" i="1">
                <a:solidFill>
                  <a:schemeClr val="bg1"/>
                </a:solidFill>
              </a:rPr>
              <a:t>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4400" i="1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739909E-65A5-05CF-E781-E2213629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2" y="5637547"/>
            <a:ext cx="12337143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294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Boer &amp; tuinders  Burgers  Bestuurders  SAMEN MET DE NATUUR, PLANT EN DIER  </vt:lpstr>
      <vt:lpstr>PowerPoint Presentation</vt:lpstr>
      <vt:lpstr>PowerPoint Presentation</vt:lpstr>
      <vt:lpstr>PowerPoint Presentation</vt:lpstr>
      <vt:lpstr>PowerPoint Presentation</vt:lpstr>
      <vt:lpstr>Bewustwording door zien, meedoen en beleven</vt:lpstr>
      <vt:lpstr>Voedselcampus  Bunschoten</vt:lpstr>
      <vt:lpstr>Wie helpt met investeren? geld, expertise, tijd</vt:lpstr>
      <vt:lpstr>De stad van de toekomst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Machiel Bijl</dc:creator>
  <cp:revision>1</cp:revision>
  <dcterms:created xsi:type="dcterms:W3CDTF">2023-10-13T14:24:12Z</dcterms:created>
  <dcterms:modified xsi:type="dcterms:W3CDTF">2023-10-14T11:08:17Z</dcterms:modified>
</cp:coreProperties>
</file>